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4" r:id="rId3"/>
    <p:sldId id="269" r:id="rId4"/>
    <p:sldId id="276" r:id="rId5"/>
    <p:sldId id="263" r:id="rId6"/>
    <p:sldId id="264" r:id="rId7"/>
    <p:sldId id="265" r:id="rId8"/>
    <p:sldId id="266" r:id="rId9"/>
    <p:sldId id="267" r:id="rId10"/>
    <p:sldId id="268" r:id="rId11"/>
    <p:sldId id="27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537E94-0713-40CD-B1A5-D881ED88267C}" v="248" dt="2023-10-07T13:14:30.0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3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iskova Bianca" userId="c4f7027b-fa88-4a1c-ba93-a3660da4bd06" providerId="ADAL" clId="{03537E94-0713-40CD-B1A5-D881ED88267C}"/>
    <pc:docChg chg="undo custSel addSld delSld modSld">
      <pc:chgData name="Beniskova Bianca" userId="c4f7027b-fa88-4a1c-ba93-a3660da4bd06" providerId="ADAL" clId="{03537E94-0713-40CD-B1A5-D881ED88267C}" dt="2023-10-07T13:14:30.006" v="3004" actId="20577"/>
      <pc:docMkLst>
        <pc:docMk/>
      </pc:docMkLst>
      <pc:sldChg chg="modSp mod">
        <pc:chgData name="Beniskova Bianca" userId="c4f7027b-fa88-4a1c-ba93-a3660da4bd06" providerId="ADAL" clId="{03537E94-0713-40CD-B1A5-D881ED88267C}" dt="2023-10-07T13:06:19.079" v="2940" actId="2711"/>
        <pc:sldMkLst>
          <pc:docMk/>
          <pc:sldMk cId="2688994588" sldId="256"/>
        </pc:sldMkLst>
        <pc:spChg chg="mod">
          <ac:chgData name="Beniskova Bianca" userId="c4f7027b-fa88-4a1c-ba93-a3660da4bd06" providerId="ADAL" clId="{03537E94-0713-40CD-B1A5-D881ED88267C}" dt="2023-10-07T13:06:19.079" v="2940" actId="2711"/>
          <ac:spMkLst>
            <pc:docMk/>
            <pc:sldMk cId="2688994588" sldId="256"/>
            <ac:spMk id="2" creationId="{03CEE2E8-65F7-DDEB-17BA-57A39FFA7C47}"/>
          </ac:spMkLst>
        </pc:spChg>
        <pc:spChg chg="mod">
          <ac:chgData name="Beniskova Bianca" userId="c4f7027b-fa88-4a1c-ba93-a3660da4bd06" providerId="ADAL" clId="{03537E94-0713-40CD-B1A5-D881ED88267C}" dt="2023-10-07T13:06:19.079" v="2940" actId="2711"/>
          <ac:spMkLst>
            <pc:docMk/>
            <pc:sldMk cId="2688994588" sldId="256"/>
            <ac:spMk id="3" creationId="{61F3B28C-A21D-8B44-1CF6-5BB230856757}"/>
          </ac:spMkLst>
        </pc:spChg>
      </pc:sldChg>
      <pc:sldChg chg="del">
        <pc:chgData name="Beniskova Bianca" userId="c4f7027b-fa88-4a1c-ba93-a3660da4bd06" providerId="ADAL" clId="{03537E94-0713-40CD-B1A5-D881ED88267C}" dt="2023-10-07T12:11:42.679" v="2290" actId="47"/>
        <pc:sldMkLst>
          <pc:docMk/>
          <pc:sldMk cId="3263509088" sldId="258"/>
        </pc:sldMkLst>
      </pc:sldChg>
      <pc:sldChg chg="modSp mod modAnim">
        <pc:chgData name="Beniskova Bianca" userId="c4f7027b-fa88-4a1c-ba93-a3660da4bd06" providerId="ADAL" clId="{03537E94-0713-40CD-B1A5-D881ED88267C}" dt="2023-10-07T13:14:30.006" v="3004" actId="20577"/>
        <pc:sldMkLst>
          <pc:docMk/>
          <pc:sldMk cId="2004133303" sldId="259"/>
        </pc:sldMkLst>
        <pc:spChg chg="mod">
          <ac:chgData name="Beniskova Bianca" userId="c4f7027b-fa88-4a1c-ba93-a3660da4bd06" providerId="ADAL" clId="{03537E94-0713-40CD-B1A5-D881ED88267C}" dt="2023-10-07T13:08:16.275" v="2947" actId="2711"/>
          <ac:spMkLst>
            <pc:docMk/>
            <pc:sldMk cId="2004133303" sldId="259"/>
            <ac:spMk id="2" creationId="{875B3F9C-8BB8-AABD-4EDB-12BF8F4AC0B2}"/>
          </ac:spMkLst>
        </pc:spChg>
        <pc:spChg chg="mod">
          <ac:chgData name="Beniskova Bianca" userId="c4f7027b-fa88-4a1c-ba93-a3660da4bd06" providerId="ADAL" clId="{03537E94-0713-40CD-B1A5-D881ED88267C}" dt="2023-10-07T13:14:30.006" v="3004" actId="20577"/>
          <ac:spMkLst>
            <pc:docMk/>
            <pc:sldMk cId="2004133303" sldId="259"/>
            <ac:spMk id="3" creationId="{B547C395-5077-0349-1667-1D5B05079A4A}"/>
          </ac:spMkLst>
        </pc:spChg>
      </pc:sldChg>
      <pc:sldChg chg="del">
        <pc:chgData name="Beniskova Bianca" userId="c4f7027b-fa88-4a1c-ba93-a3660da4bd06" providerId="ADAL" clId="{03537E94-0713-40CD-B1A5-D881ED88267C}" dt="2023-10-07T12:11:31.301" v="2288" actId="2696"/>
        <pc:sldMkLst>
          <pc:docMk/>
          <pc:sldMk cId="1283182453" sldId="260"/>
        </pc:sldMkLst>
      </pc:sldChg>
      <pc:sldChg chg="modSp add mod modTransition modAnim">
        <pc:chgData name="Beniskova Bianca" userId="c4f7027b-fa88-4a1c-ba93-a3660da4bd06" providerId="ADAL" clId="{03537E94-0713-40CD-B1A5-D881ED88267C}" dt="2023-10-07T13:07:23.296" v="2943" actId="2711"/>
        <pc:sldMkLst>
          <pc:docMk/>
          <pc:sldMk cId="2936927795" sldId="260"/>
        </pc:sldMkLst>
        <pc:spChg chg="mod">
          <ac:chgData name="Beniskova Bianca" userId="c4f7027b-fa88-4a1c-ba93-a3660da4bd06" providerId="ADAL" clId="{03537E94-0713-40CD-B1A5-D881ED88267C}" dt="2023-10-07T13:06:55.707" v="2941" actId="2711"/>
          <ac:spMkLst>
            <pc:docMk/>
            <pc:sldMk cId="2936927795" sldId="260"/>
            <ac:spMk id="2" creationId="{1ECCEB04-E217-C9D0-6708-37FEAFD835F8}"/>
          </ac:spMkLst>
        </pc:spChg>
        <pc:spChg chg="mod">
          <ac:chgData name="Beniskova Bianca" userId="c4f7027b-fa88-4a1c-ba93-a3660da4bd06" providerId="ADAL" clId="{03537E94-0713-40CD-B1A5-D881ED88267C}" dt="2023-10-07T13:07:23.296" v="2943" actId="2711"/>
          <ac:spMkLst>
            <pc:docMk/>
            <pc:sldMk cId="2936927795" sldId="260"/>
            <ac:spMk id="3" creationId="{AD63B47F-9830-D3D4-B3EA-BB65743C9A28}"/>
          </ac:spMkLst>
        </pc:spChg>
      </pc:sldChg>
      <pc:sldChg chg="modSp del">
        <pc:chgData name="Beniskova Bianca" userId="c4f7027b-fa88-4a1c-ba93-a3660da4bd06" providerId="ADAL" clId="{03537E94-0713-40CD-B1A5-D881ED88267C}" dt="2023-10-07T12:11:31.301" v="2288" actId="2696"/>
        <pc:sldMkLst>
          <pc:docMk/>
          <pc:sldMk cId="1299560407" sldId="261"/>
        </pc:sldMkLst>
        <pc:spChg chg="mod">
          <ac:chgData name="Beniskova Bianca" userId="c4f7027b-fa88-4a1c-ba93-a3660da4bd06" providerId="ADAL" clId="{03537E94-0713-40CD-B1A5-D881ED88267C}" dt="2023-10-07T10:30:01.368" v="433" actId="20578"/>
          <ac:spMkLst>
            <pc:docMk/>
            <pc:sldMk cId="1299560407" sldId="261"/>
            <ac:spMk id="3" creationId="{5683847B-3404-ADA5-FBCF-A663E7DD195A}"/>
          </ac:spMkLst>
        </pc:spChg>
      </pc:sldChg>
      <pc:sldChg chg="modSp add mod modAnim">
        <pc:chgData name="Beniskova Bianca" userId="c4f7027b-fa88-4a1c-ba93-a3660da4bd06" providerId="ADAL" clId="{03537E94-0713-40CD-B1A5-D881ED88267C}" dt="2023-10-07T13:13:13.431" v="2981" actId="20577"/>
        <pc:sldMkLst>
          <pc:docMk/>
          <pc:sldMk cId="4178651774" sldId="261"/>
        </pc:sldMkLst>
        <pc:spChg chg="mod">
          <ac:chgData name="Beniskova Bianca" userId="c4f7027b-fa88-4a1c-ba93-a3660da4bd06" providerId="ADAL" clId="{03537E94-0713-40CD-B1A5-D881ED88267C}" dt="2023-10-07T13:07:43.210" v="2944" actId="2711"/>
          <ac:spMkLst>
            <pc:docMk/>
            <pc:sldMk cId="4178651774" sldId="261"/>
            <ac:spMk id="2" creationId="{4A8F7B72-FCE1-25DF-CE0F-1CA10CAE1193}"/>
          </ac:spMkLst>
        </pc:spChg>
        <pc:spChg chg="mod">
          <ac:chgData name="Beniskova Bianca" userId="c4f7027b-fa88-4a1c-ba93-a3660da4bd06" providerId="ADAL" clId="{03537E94-0713-40CD-B1A5-D881ED88267C}" dt="2023-10-07T13:13:13.431" v="2981" actId="20577"/>
          <ac:spMkLst>
            <pc:docMk/>
            <pc:sldMk cId="4178651774" sldId="261"/>
            <ac:spMk id="3" creationId="{5683847B-3404-ADA5-FBCF-A663E7DD195A}"/>
          </ac:spMkLst>
        </pc:spChg>
      </pc:sldChg>
      <pc:sldChg chg="addSp delSp modSp new mod setBg">
        <pc:chgData name="Beniskova Bianca" userId="c4f7027b-fa88-4a1c-ba93-a3660da4bd06" providerId="ADAL" clId="{03537E94-0713-40CD-B1A5-D881ED88267C}" dt="2023-10-07T13:10:24.610" v="2963" actId="2711"/>
        <pc:sldMkLst>
          <pc:docMk/>
          <pc:sldMk cId="284030043" sldId="262"/>
        </pc:sldMkLst>
        <pc:spChg chg="mod">
          <ac:chgData name="Beniskova Bianca" userId="c4f7027b-fa88-4a1c-ba93-a3660da4bd06" providerId="ADAL" clId="{03537E94-0713-40CD-B1A5-D881ED88267C}" dt="2023-10-07T13:10:24.610" v="2963" actId="2711"/>
          <ac:spMkLst>
            <pc:docMk/>
            <pc:sldMk cId="284030043" sldId="262"/>
            <ac:spMk id="2" creationId="{EAC978B3-9199-2B0F-6B09-40806BCFC8C1}"/>
          </ac:spMkLst>
        </pc:spChg>
        <pc:spChg chg="del">
          <ac:chgData name="Beniskova Bianca" userId="c4f7027b-fa88-4a1c-ba93-a3660da4bd06" providerId="ADAL" clId="{03537E94-0713-40CD-B1A5-D881ED88267C}" dt="2023-10-07T09:16:04.669" v="1"/>
          <ac:spMkLst>
            <pc:docMk/>
            <pc:sldMk cId="284030043" sldId="262"/>
            <ac:spMk id="3" creationId="{8BE05671-4B61-906E-410A-3D1608EF9601}"/>
          </ac:spMkLst>
        </pc:spChg>
        <pc:spChg chg="add del">
          <ac:chgData name="Beniskova Bianca" userId="c4f7027b-fa88-4a1c-ba93-a3660da4bd06" providerId="ADAL" clId="{03537E94-0713-40CD-B1A5-D881ED88267C}" dt="2023-10-07T09:16:57.993" v="3" actId="26606"/>
          <ac:spMkLst>
            <pc:docMk/>
            <pc:sldMk cId="284030043" sldId="262"/>
            <ac:spMk id="9" creationId="{B0075745-2871-4EFE-AB1D-91ED1391220A}"/>
          </ac:spMkLst>
        </pc:spChg>
        <pc:spChg chg="add del">
          <ac:chgData name="Beniskova Bianca" userId="c4f7027b-fa88-4a1c-ba93-a3660da4bd06" providerId="ADAL" clId="{03537E94-0713-40CD-B1A5-D881ED88267C}" dt="2023-10-07T09:16:57.993" v="3" actId="26606"/>
          <ac:spMkLst>
            <pc:docMk/>
            <pc:sldMk cId="284030043" sldId="262"/>
            <ac:spMk id="17" creationId="{AB84E9C1-D82D-4069-AD26-92280768DA53}"/>
          </ac:spMkLst>
        </pc:spChg>
        <pc:grpChg chg="add del">
          <ac:chgData name="Beniskova Bianca" userId="c4f7027b-fa88-4a1c-ba93-a3660da4bd06" providerId="ADAL" clId="{03537E94-0713-40CD-B1A5-D881ED88267C}" dt="2023-10-07T09:16:57.993" v="3" actId="26606"/>
          <ac:grpSpMkLst>
            <pc:docMk/>
            <pc:sldMk cId="284030043" sldId="262"/>
            <ac:grpSpMk id="11" creationId="{F8B6FE07-47DE-47F7-9986-CC53D02A1A63}"/>
          </ac:grpSpMkLst>
        </pc:grpChg>
        <pc:graphicFrameChg chg="add mod">
          <ac:chgData name="Beniskova Bianca" userId="c4f7027b-fa88-4a1c-ba93-a3660da4bd06" providerId="ADAL" clId="{03537E94-0713-40CD-B1A5-D881ED88267C}" dt="2023-10-07T12:24:02.484" v="2483" actId="255"/>
          <ac:graphicFrameMkLst>
            <pc:docMk/>
            <pc:sldMk cId="284030043" sldId="262"/>
            <ac:graphicFrameMk id="4" creationId="{5BE4ED1B-7B6E-665C-A6ED-19049F391786}"/>
          </ac:graphicFrameMkLst>
        </pc:graphicFrameChg>
        <pc:picChg chg="add del">
          <ac:chgData name="Beniskova Bianca" userId="c4f7027b-fa88-4a1c-ba93-a3660da4bd06" providerId="ADAL" clId="{03537E94-0713-40CD-B1A5-D881ED88267C}" dt="2023-10-07T09:16:57.993" v="3" actId="26606"/>
          <ac:picMkLst>
            <pc:docMk/>
            <pc:sldMk cId="284030043" sldId="262"/>
            <ac:picMk id="19" creationId="{5886CB00-0B4D-464B-8ED8-6028A46899A6}"/>
          </ac:picMkLst>
        </pc:picChg>
        <pc:cxnChg chg="add del">
          <ac:chgData name="Beniskova Bianca" userId="c4f7027b-fa88-4a1c-ba93-a3660da4bd06" providerId="ADAL" clId="{03537E94-0713-40CD-B1A5-D881ED88267C}" dt="2023-10-07T09:16:57.993" v="3" actId="26606"/>
          <ac:cxnSpMkLst>
            <pc:docMk/>
            <pc:sldMk cId="284030043" sldId="262"/>
            <ac:cxnSpMk id="15" creationId="{FDE442CB-3821-45ED-8A24-25846C0B6AA8}"/>
          </ac:cxnSpMkLst>
        </pc:cxnChg>
        <pc:cxnChg chg="add del">
          <ac:chgData name="Beniskova Bianca" userId="c4f7027b-fa88-4a1c-ba93-a3660da4bd06" providerId="ADAL" clId="{03537E94-0713-40CD-B1A5-D881ED88267C}" dt="2023-10-07T09:16:57.993" v="3" actId="26606"/>
          <ac:cxnSpMkLst>
            <pc:docMk/>
            <pc:sldMk cId="284030043" sldId="262"/>
            <ac:cxnSpMk id="21" creationId="{F47B8F6D-15DD-492D-9776-DF8BEF3ECAA9}"/>
          </ac:cxnSpMkLst>
        </pc:cxnChg>
      </pc:sldChg>
      <pc:sldChg chg="addSp delSp modSp new mod">
        <pc:chgData name="Beniskova Bianca" userId="c4f7027b-fa88-4a1c-ba93-a3660da4bd06" providerId="ADAL" clId="{03537E94-0713-40CD-B1A5-D881ED88267C}" dt="2023-10-07T13:10:33.059" v="2964" actId="2711"/>
        <pc:sldMkLst>
          <pc:docMk/>
          <pc:sldMk cId="1058123728" sldId="263"/>
        </pc:sldMkLst>
        <pc:spChg chg="mod">
          <ac:chgData name="Beniskova Bianca" userId="c4f7027b-fa88-4a1c-ba93-a3660da4bd06" providerId="ADAL" clId="{03537E94-0713-40CD-B1A5-D881ED88267C}" dt="2023-10-07T13:10:33.059" v="2964" actId="2711"/>
          <ac:spMkLst>
            <pc:docMk/>
            <pc:sldMk cId="1058123728" sldId="263"/>
            <ac:spMk id="2" creationId="{FAA0C1E5-8EF4-0ABF-84FB-F7F1D0C5647C}"/>
          </ac:spMkLst>
        </pc:spChg>
        <pc:spChg chg="del">
          <ac:chgData name="Beniskova Bianca" userId="c4f7027b-fa88-4a1c-ba93-a3660da4bd06" providerId="ADAL" clId="{03537E94-0713-40CD-B1A5-D881ED88267C}" dt="2023-10-07T09:18:47.312" v="85"/>
          <ac:spMkLst>
            <pc:docMk/>
            <pc:sldMk cId="1058123728" sldId="263"/>
            <ac:spMk id="3" creationId="{BF873476-086E-6E68-34C5-DA3DEC603E72}"/>
          </ac:spMkLst>
        </pc:spChg>
        <pc:spChg chg="add del mod">
          <ac:chgData name="Beniskova Bianca" userId="c4f7027b-fa88-4a1c-ba93-a3660da4bd06" providerId="ADAL" clId="{03537E94-0713-40CD-B1A5-D881ED88267C}" dt="2023-10-07T09:24:35.046" v="88"/>
          <ac:spMkLst>
            <pc:docMk/>
            <pc:sldMk cId="1058123728" sldId="263"/>
            <ac:spMk id="6" creationId="{F89A7F9F-E2EA-D303-6D27-061BA780758E}"/>
          </ac:spMkLst>
        </pc:spChg>
        <pc:graphicFrameChg chg="add del mod">
          <ac:chgData name="Beniskova Bianca" userId="c4f7027b-fa88-4a1c-ba93-a3660da4bd06" providerId="ADAL" clId="{03537E94-0713-40CD-B1A5-D881ED88267C}" dt="2023-10-07T09:24:28.359" v="87" actId="478"/>
          <ac:graphicFrameMkLst>
            <pc:docMk/>
            <pc:sldMk cId="1058123728" sldId="263"/>
            <ac:graphicFrameMk id="4" creationId="{9F953301-A00F-5DBB-D8CD-511E024FD896}"/>
          </ac:graphicFrameMkLst>
        </pc:graphicFrameChg>
        <pc:graphicFrameChg chg="add mod">
          <ac:chgData name="Beniskova Bianca" userId="c4f7027b-fa88-4a1c-ba93-a3660da4bd06" providerId="ADAL" clId="{03537E94-0713-40CD-B1A5-D881ED88267C}" dt="2023-10-07T12:23:10.863" v="2480"/>
          <ac:graphicFrameMkLst>
            <pc:docMk/>
            <pc:sldMk cId="1058123728" sldId="263"/>
            <ac:graphicFrameMk id="7" creationId="{D959E912-07AD-97A0-5204-80A673E26CE4}"/>
          </ac:graphicFrameMkLst>
        </pc:graphicFrameChg>
      </pc:sldChg>
      <pc:sldChg chg="addSp delSp modSp new mod">
        <pc:chgData name="Beniskova Bianca" userId="c4f7027b-fa88-4a1c-ba93-a3660da4bd06" providerId="ADAL" clId="{03537E94-0713-40CD-B1A5-D881ED88267C}" dt="2023-10-07T13:10:41.251" v="2965" actId="2711"/>
        <pc:sldMkLst>
          <pc:docMk/>
          <pc:sldMk cId="2634172165" sldId="264"/>
        </pc:sldMkLst>
        <pc:spChg chg="mod">
          <ac:chgData name="Beniskova Bianca" userId="c4f7027b-fa88-4a1c-ba93-a3660da4bd06" providerId="ADAL" clId="{03537E94-0713-40CD-B1A5-D881ED88267C}" dt="2023-10-07T13:10:41.251" v="2965" actId="2711"/>
          <ac:spMkLst>
            <pc:docMk/>
            <pc:sldMk cId="2634172165" sldId="264"/>
            <ac:spMk id="2" creationId="{3F3FDB45-61BD-93D6-8EE7-87C053A53317}"/>
          </ac:spMkLst>
        </pc:spChg>
        <pc:spChg chg="del">
          <ac:chgData name="Beniskova Bianca" userId="c4f7027b-fa88-4a1c-ba93-a3660da4bd06" providerId="ADAL" clId="{03537E94-0713-40CD-B1A5-D881ED88267C}" dt="2023-10-07T09:37:22.934" v="127"/>
          <ac:spMkLst>
            <pc:docMk/>
            <pc:sldMk cId="2634172165" sldId="264"/>
            <ac:spMk id="3" creationId="{4BC5F1D1-26B6-1159-9D1C-D72300C26B35}"/>
          </ac:spMkLst>
        </pc:spChg>
        <pc:spChg chg="add del mod">
          <ac:chgData name="Beniskova Bianca" userId="c4f7027b-fa88-4a1c-ba93-a3660da4bd06" providerId="ADAL" clId="{03537E94-0713-40CD-B1A5-D881ED88267C}" dt="2023-10-07T10:09:04.417" v="416"/>
          <ac:spMkLst>
            <pc:docMk/>
            <pc:sldMk cId="2634172165" sldId="264"/>
            <ac:spMk id="6" creationId="{5CC26B81-023D-C90C-4C22-3615C624C835}"/>
          </ac:spMkLst>
        </pc:spChg>
        <pc:graphicFrameChg chg="add del mod">
          <ac:chgData name="Beniskova Bianca" userId="c4f7027b-fa88-4a1c-ba93-a3660da4bd06" providerId="ADAL" clId="{03537E94-0713-40CD-B1A5-D881ED88267C}" dt="2023-10-07T10:08:22.805" v="415" actId="478"/>
          <ac:graphicFrameMkLst>
            <pc:docMk/>
            <pc:sldMk cId="2634172165" sldId="264"/>
            <ac:graphicFrameMk id="4" creationId="{1730A2B4-21F5-47E8-45FA-B5C6A2181556}"/>
          </ac:graphicFrameMkLst>
        </pc:graphicFrameChg>
        <pc:graphicFrameChg chg="add mod">
          <ac:chgData name="Beniskova Bianca" userId="c4f7027b-fa88-4a1c-ba93-a3660da4bd06" providerId="ADAL" clId="{03537E94-0713-40CD-B1A5-D881ED88267C}" dt="2023-10-07T12:30:35.775" v="2539" actId="14100"/>
          <ac:graphicFrameMkLst>
            <pc:docMk/>
            <pc:sldMk cId="2634172165" sldId="264"/>
            <ac:graphicFrameMk id="7" creationId="{1730A2B4-21F5-47E8-45FA-B5C6A2181556}"/>
          </ac:graphicFrameMkLst>
        </pc:graphicFrameChg>
      </pc:sldChg>
      <pc:sldChg chg="addSp delSp modSp new mod">
        <pc:chgData name="Beniskova Bianca" userId="c4f7027b-fa88-4a1c-ba93-a3660da4bd06" providerId="ADAL" clId="{03537E94-0713-40CD-B1A5-D881ED88267C}" dt="2023-10-07T13:10:50.107" v="2966" actId="2711"/>
        <pc:sldMkLst>
          <pc:docMk/>
          <pc:sldMk cId="4012852976" sldId="265"/>
        </pc:sldMkLst>
        <pc:spChg chg="mod">
          <ac:chgData name="Beniskova Bianca" userId="c4f7027b-fa88-4a1c-ba93-a3660da4bd06" providerId="ADAL" clId="{03537E94-0713-40CD-B1A5-D881ED88267C}" dt="2023-10-07T13:10:50.107" v="2966" actId="2711"/>
          <ac:spMkLst>
            <pc:docMk/>
            <pc:sldMk cId="4012852976" sldId="265"/>
            <ac:spMk id="2" creationId="{5E768847-E51F-60C6-1B12-2E5BD2C02993}"/>
          </ac:spMkLst>
        </pc:spChg>
        <pc:spChg chg="del">
          <ac:chgData name="Beniskova Bianca" userId="c4f7027b-fa88-4a1c-ba93-a3660da4bd06" providerId="ADAL" clId="{03537E94-0713-40CD-B1A5-D881ED88267C}" dt="2023-10-07T09:40:22.586" v="141"/>
          <ac:spMkLst>
            <pc:docMk/>
            <pc:sldMk cId="4012852976" sldId="265"/>
            <ac:spMk id="3" creationId="{9C6F6A08-5F20-2E1B-A0CA-DE916F672F65}"/>
          </ac:spMkLst>
        </pc:spChg>
        <pc:spChg chg="add del mod">
          <ac:chgData name="Beniskova Bianca" userId="c4f7027b-fa88-4a1c-ba93-a3660da4bd06" providerId="ADAL" clId="{03537E94-0713-40CD-B1A5-D881ED88267C}" dt="2023-10-07T09:44:57.592" v="214"/>
          <ac:spMkLst>
            <pc:docMk/>
            <pc:sldMk cId="4012852976" sldId="265"/>
            <ac:spMk id="6" creationId="{B698E16C-0CDB-9E82-A22A-B5E19A11F597}"/>
          </ac:spMkLst>
        </pc:spChg>
        <pc:spChg chg="add del mod">
          <ac:chgData name="Beniskova Bianca" userId="c4f7027b-fa88-4a1c-ba93-a3660da4bd06" providerId="ADAL" clId="{03537E94-0713-40CD-B1A5-D881ED88267C}" dt="2023-10-07T09:47:14.913" v="216"/>
          <ac:spMkLst>
            <pc:docMk/>
            <pc:sldMk cId="4012852976" sldId="265"/>
            <ac:spMk id="9" creationId="{4C2B677A-C470-44AD-A6E9-FD9EF87CFD61}"/>
          </ac:spMkLst>
        </pc:spChg>
        <pc:graphicFrameChg chg="add del mod">
          <ac:chgData name="Beniskova Bianca" userId="c4f7027b-fa88-4a1c-ba93-a3660da4bd06" providerId="ADAL" clId="{03537E94-0713-40CD-B1A5-D881ED88267C}" dt="2023-10-07T09:44:42.917" v="213" actId="478"/>
          <ac:graphicFrameMkLst>
            <pc:docMk/>
            <pc:sldMk cId="4012852976" sldId="265"/>
            <ac:graphicFrameMk id="4" creationId="{A528D9FA-D788-B09A-7F75-9E23834C4117}"/>
          </ac:graphicFrameMkLst>
        </pc:graphicFrameChg>
        <pc:graphicFrameChg chg="add del mod">
          <ac:chgData name="Beniskova Bianca" userId="c4f7027b-fa88-4a1c-ba93-a3660da4bd06" providerId="ADAL" clId="{03537E94-0713-40CD-B1A5-D881ED88267C}" dt="2023-10-07T09:47:02.347" v="215" actId="478"/>
          <ac:graphicFrameMkLst>
            <pc:docMk/>
            <pc:sldMk cId="4012852976" sldId="265"/>
            <ac:graphicFrameMk id="7" creationId="{A528D9FA-D788-B09A-7F75-9E23834C4117}"/>
          </ac:graphicFrameMkLst>
        </pc:graphicFrameChg>
        <pc:graphicFrameChg chg="add mod">
          <ac:chgData name="Beniskova Bianca" userId="c4f7027b-fa88-4a1c-ba93-a3660da4bd06" providerId="ADAL" clId="{03537E94-0713-40CD-B1A5-D881ED88267C}" dt="2023-10-07T12:31:16.230" v="2544" actId="14100"/>
          <ac:graphicFrameMkLst>
            <pc:docMk/>
            <pc:sldMk cId="4012852976" sldId="265"/>
            <ac:graphicFrameMk id="10" creationId="{A528D9FA-D788-B09A-7F75-9E23834C4117}"/>
          </ac:graphicFrameMkLst>
        </pc:graphicFrameChg>
      </pc:sldChg>
      <pc:sldChg chg="addSp delSp modSp new mod">
        <pc:chgData name="Beniskova Bianca" userId="c4f7027b-fa88-4a1c-ba93-a3660da4bd06" providerId="ADAL" clId="{03537E94-0713-40CD-B1A5-D881ED88267C}" dt="2023-10-07T13:10:57.730" v="2967" actId="2711"/>
        <pc:sldMkLst>
          <pc:docMk/>
          <pc:sldMk cId="2991751746" sldId="266"/>
        </pc:sldMkLst>
        <pc:spChg chg="mod">
          <ac:chgData name="Beniskova Bianca" userId="c4f7027b-fa88-4a1c-ba93-a3660da4bd06" providerId="ADAL" clId="{03537E94-0713-40CD-B1A5-D881ED88267C}" dt="2023-10-07T13:10:57.730" v="2967" actId="2711"/>
          <ac:spMkLst>
            <pc:docMk/>
            <pc:sldMk cId="2991751746" sldId="266"/>
            <ac:spMk id="2" creationId="{CFA11BD2-09AE-BA2D-73F7-BD966B916736}"/>
          </ac:spMkLst>
        </pc:spChg>
        <pc:spChg chg="del">
          <ac:chgData name="Beniskova Bianca" userId="c4f7027b-fa88-4a1c-ba93-a3660da4bd06" providerId="ADAL" clId="{03537E94-0713-40CD-B1A5-D881ED88267C}" dt="2023-10-07T09:51:14.675" v="217"/>
          <ac:spMkLst>
            <pc:docMk/>
            <pc:sldMk cId="2991751746" sldId="266"/>
            <ac:spMk id="3" creationId="{4D2B2B26-D9FB-2791-4F7D-9D6E317372B2}"/>
          </ac:spMkLst>
        </pc:spChg>
        <pc:graphicFrameChg chg="add mod">
          <ac:chgData name="Beniskova Bianca" userId="c4f7027b-fa88-4a1c-ba93-a3660da4bd06" providerId="ADAL" clId="{03537E94-0713-40CD-B1A5-D881ED88267C}" dt="2023-10-07T12:28:14.901" v="2518"/>
          <ac:graphicFrameMkLst>
            <pc:docMk/>
            <pc:sldMk cId="2991751746" sldId="266"/>
            <ac:graphicFrameMk id="4" creationId="{4DE89282-7B1D-5CCE-2E52-B717AF524FDF}"/>
          </ac:graphicFrameMkLst>
        </pc:graphicFrameChg>
      </pc:sldChg>
      <pc:sldChg chg="addSp delSp modSp new mod">
        <pc:chgData name="Beniskova Bianca" userId="c4f7027b-fa88-4a1c-ba93-a3660da4bd06" providerId="ADAL" clId="{03537E94-0713-40CD-B1A5-D881ED88267C}" dt="2023-10-07T13:11:06.363" v="2968" actId="2711"/>
        <pc:sldMkLst>
          <pc:docMk/>
          <pc:sldMk cId="2659368735" sldId="267"/>
        </pc:sldMkLst>
        <pc:spChg chg="mod">
          <ac:chgData name="Beniskova Bianca" userId="c4f7027b-fa88-4a1c-ba93-a3660da4bd06" providerId="ADAL" clId="{03537E94-0713-40CD-B1A5-D881ED88267C}" dt="2023-10-07T13:11:06.363" v="2968" actId="2711"/>
          <ac:spMkLst>
            <pc:docMk/>
            <pc:sldMk cId="2659368735" sldId="267"/>
            <ac:spMk id="2" creationId="{8AB71EB8-61FC-E193-02C3-F7DF9648C3A4}"/>
          </ac:spMkLst>
        </pc:spChg>
        <pc:spChg chg="del">
          <ac:chgData name="Beniskova Bianca" userId="c4f7027b-fa88-4a1c-ba93-a3660da4bd06" providerId="ADAL" clId="{03537E94-0713-40CD-B1A5-D881ED88267C}" dt="2023-10-07T09:53:25.815" v="261"/>
          <ac:spMkLst>
            <pc:docMk/>
            <pc:sldMk cId="2659368735" sldId="267"/>
            <ac:spMk id="3" creationId="{6BFA7BE5-7913-E8DD-B8E3-01ACC422EB85}"/>
          </ac:spMkLst>
        </pc:spChg>
        <pc:graphicFrameChg chg="add mod">
          <ac:chgData name="Beniskova Bianca" userId="c4f7027b-fa88-4a1c-ba93-a3660da4bd06" providerId="ADAL" clId="{03537E94-0713-40CD-B1A5-D881ED88267C}" dt="2023-10-07T09:53:25.815" v="261"/>
          <ac:graphicFrameMkLst>
            <pc:docMk/>
            <pc:sldMk cId="2659368735" sldId="267"/>
            <ac:graphicFrameMk id="4" creationId="{E71589F9-8ACA-F5F2-1638-10AB5810793E}"/>
          </ac:graphicFrameMkLst>
        </pc:graphicFrameChg>
      </pc:sldChg>
      <pc:sldChg chg="addSp delSp modSp new mod">
        <pc:chgData name="Beniskova Bianca" userId="c4f7027b-fa88-4a1c-ba93-a3660da4bd06" providerId="ADAL" clId="{03537E94-0713-40CD-B1A5-D881ED88267C}" dt="2023-10-07T13:11:19.292" v="2969" actId="2711"/>
        <pc:sldMkLst>
          <pc:docMk/>
          <pc:sldMk cId="3937886338" sldId="268"/>
        </pc:sldMkLst>
        <pc:spChg chg="mod">
          <ac:chgData name="Beniskova Bianca" userId="c4f7027b-fa88-4a1c-ba93-a3660da4bd06" providerId="ADAL" clId="{03537E94-0713-40CD-B1A5-D881ED88267C}" dt="2023-10-07T13:11:19.292" v="2969" actId="2711"/>
          <ac:spMkLst>
            <pc:docMk/>
            <pc:sldMk cId="3937886338" sldId="268"/>
            <ac:spMk id="2" creationId="{1DC917E3-2C81-5119-02B4-A5915366E2BE}"/>
          </ac:spMkLst>
        </pc:spChg>
        <pc:spChg chg="del">
          <ac:chgData name="Beniskova Bianca" userId="c4f7027b-fa88-4a1c-ba93-a3660da4bd06" providerId="ADAL" clId="{03537E94-0713-40CD-B1A5-D881ED88267C}" dt="2023-10-07T09:58:02.189" v="299"/>
          <ac:spMkLst>
            <pc:docMk/>
            <pc:sldMk cId="3937886338" sldId="268"/>
            <ac:spMk id="3" creationId="{4CACFB3D-359E-6DC0-6098-CC0E5788A475}"/>
          </ac:spMkLst>
        </pc:spChg>
        <pc:graphicFrameChg chg="add mod">
          <ac:chgData name="Beniskova Bianca" userId="c4f7027b-fa88-4a1c-ba93-a3660da4bd06" providerId="ADAL" clId="{03537E94-0713-40CD-B1A5-D881ED88267C}" dt="2023-10-07T12:32:39.230" v="2547" actId="14100"/>
          <ac:graphicFrameMkLst>
            <pc:docMk/>
            <pc:sldMk cId="3937886338" sldId="268"/>
            <ac:graphicFrameMk id="4" creationId="{70038B1C-2996-4475-3E69-5DBD655D4EAC}"/>
          </ac:graphicFrameMkLst>
        </pc:graphicFrameChg>
      </pc:sldChg>
      <pc:sldChg chg="modSp new mod modAnim">
        <pc:chgData name="Beniskova Bianca" userId="c4f7027b-fa88-4a1c-ba93-a3660da4bd06" providerId="ADAL" clId="{03537E94-0713-40CD-B1A5-D881ED88267C}" dt="2023-10-07T13:10:16.290" v="2962" actId="2711"/>
        <pc:sldMkLst>
          <pc:docMk/>
          <pc:sldMk cId="1951460282" sldId="269"/>
        </pc:sldMkLst>
        <pc:spChg chg="mod">
          <ac:chgData name="Beniskova Bianca" userId="c4f7027b-fa88-4a1c-ba93-a3660da4bd06" providerId="ADAL" clId="{03537E94-0713-40CD-B1A5-D881ED88267C}" dt="2023-10-07T13:10:16.290" v="2962" actId="2711"/>
          <ac:spMkLst>
            <pc:docMk/>
            <pc:sldMk cId="1951460282" sldId="269"/>
            <ac:spMk id="2" creationId="{5D6EE4AF-3C96-7B2A-97AD-063BDF7B5F53}"/>
          </ac:spMkLst>
        </pc:spChg>
        <pc:spChg chg="mod">
          <ac:chgData name="Beniskova Bianca" userId="c4f7027b-fa88-4a1c-ba93-a3660da4bd06" providerId="ADAL" clId="{03537E94-0713-40CD-B1A5-D881ED88267C}" dt="2023-10-07T13:10:11.748" v="2961" actId="2711"/>
          <ac:spMkLst>
            <pc:docMk/>
            <pc:sldMk cId="1951460282" sldId="269"/>
            <ac:spMk id="3" creationId="{61C8AF05-AE8D-4FFE-CBA1-A7EC92506A10}"/>
          </ac:spMkLst>
        </pc:spChg>
      </pc:sldChg>
      <pc:sldChg chg="modSp new mod modAnim">
        <pc:chgData name="Beniskova Bianca" userId="c4f7027b-fa88-4a1c-ba93-a3660da4bd06" providerId="ADAL" clId="{03537E94-0713-40CD-B1A5-D881ED88267C}" dt="2023-10-07T13:09:07.116" v="2954" actId="14100"/>
        <pc:sldMkLst>
          <pc:docMk/>
          <pc:sldMk cId="1541201003" sldId="270"/>
        </pc:sldMkLst>
        <pc:spChg chg="mod">
          <ac:chgData name="Beniskova Bianca" userId="c4f7027b-fa88-4a1c-ba93-a3660da4bd06" providerId="ADAL" clId="{03537E94-0713-40CD-B1A5-D881ED88267C}" dt="2023-10-07T13:09:07.116" v="2954" actId="14100"/>
          <ac:spMkLst>
            <pc:docMk/>
            <pc:sldMk cId="1541201003" sldId="270"/>
            <ac:spMk id="2" creationId="{7AA498DC-8BDF-EA4B-5F31-D6F82AD073EB}"/>
          </ac:spMkLst>
        </pc:spChg>
        <pc:spChg chg="mod">
          <ac:chgData name="Beniskova Bianca" userId="c4f7027b-fa88-4a1c-ba93-a3660da4bd06" providerId="ADAL" clId="{03537E94-0713-40CD-B1A5-D881ED88267C}" dt="2023-10-07T13:08:46.175" v="2950" actId="2711"/>
          <ac:spMkLst>
            <pc:docMk/>
            <pc:sldMk cId="1541201003" sldId="270"/>
            <ac:spMk id="3" creationId="{865E300A-9AB0-D984-97D3-03025B14FFA5}"/>
          </ac:spMkLst>
        </pc:spChg>
      </pc:sldChg>
      <pc:sldChg chg="modSp new mod modAnim">
        <pc:chgData name="Beniskova Bianca" userId="c4f7027b-fa88-4a1c-ba93-a3660da4bd06" providerId="ADAL" clId="{03537E94-0713-40CD-B1A5-D881ED88267C}" dt="2023-10-07T13:08:36.186" v="2949" actId="2711"/>
        <pc:sldMkLst>
          <pc:docMk/>
          <pc:sldMk cId="1814425689" sldId="271"/>
        </pc:sldMkLst>
        <pc:spChg chg="mod">
          <ac:chgData name="Beniskova Bianca" userId="c4f7027b-fa88-4a1c-ba93-a3660da4bd06" providerId="ADAL" clId="{03537E94-0713-40CD-B1A5-D881ED88267C}" dt="2023-10-07T13:08:31.378" v="2948" actId="2711"/>
          <ac:spMkLst>
            <pc:docMk/>
            <pc:sldMk cId="1814425689" sldId="271"/>
            <ac:spMk id="2" creationId="{6858953B-E785-740E-5A68-20BB0698B76D}"/>
          </ac:spMkLst>
        </pc:spChg>
        <pc:spChg chg="mod">
          <ac:chgData name="Beniskova Bianca" userId="c4f7027b-fa88-4a1c-ba93-a3660da4bd06" providerId="ADAL" clId="{03537E94-0713-40CD-B1A5-D881ED88267C}" dt="2023-10-07T13:08:36.186" v="2949" actId="2711"/>
          <ac:spMkLst>
            <pc:docMk/>
            <pc:sldMk cId="1814425689" sldId="271"/>
            <ac:spMk id="3" creationId="{5CB7DF82-FAA5-3B72-FAEC-E1F425F28FEF}"/>
          </ac:spMkLst>
        </pc:spChg>
      </pc:sldChg>
      <pc:sldChg chg="modSp new mod modAnim">
        <pc:chgData name="Beniskova Bianca" userId="c4f7027b-fa88-4a1c-ba93-a3660da4bd06" providerId="ADAL" clId="{03537E94-0713-40CD-B1A5-D881ED88267C}" dt="2023-10-07T13:09:29.580" v="2956" actId="2711"/>
        <pc:sldMkLst>
          <pc:docMk/>
          <pc:sldMk cId="1565351122" sldId="272"/>
        </pc:sldMkLst>
        <pc:spChg chg="mod">
          <ac:chgData name="Beniskova Bianca" userId="c4f7027b-fa88-4a1c-ba93-a3660da4bd06" providerId="ADAL" clId="{03537E94-0713-40CD-B1A5-D881ED88267C}" dt="2023-10-07T13:09:23.465" v="2955" actId="2711"/>
          <ac:spMkLst>
            <pc:docMk/>
            <pc:sldMk cId="1565351122" sldId="272"/>
            <ac:spMk id="2" creationId="{7A562AC9-5A9C-89EF-8CEB-C520200826B4}"/>
          </ac:spMkLst>
        </pc:spChg>
        <pc:spChg chg="mod">
          <ac:chgData name="Beniskova Bianca" userId="c4f7027b-fa88-4a1c-ba93-a3660da4bd06" providerId="ADAL" clId="{03537E94-0713-40CD-B1A5-D881ED88267C}" dt="2023-10-07T13:09:29.580" v="2956" actId="2711"/>
          <ac:spMkLst>
            <pc:docMk/>
            <pc:sldMk cId="1565351122" sldId="272"/>
            <ac:spMk id="3" creationId="{A31A8B56-94E5-D7F4-7BD1-9FEBCF64577A}"/>
          </ac:spMkLst>
        </pc:spChg>
      </pc:sldChg>
      <pc:sldChg chg="modSp new mod modAnim">
        <pc:chgData name="Beniskova Bianca" userId="c4f7027b-fa88-4a1c-ba93-a3660da4bd06" providerId="ADAL" clId="{03537E94-0713-40CD-B1A5-D881ED88267C}" dt="2023-10-07T13:09:48.204" v="2958" actId="2711"/>
        <pc:sldMkLst>
          <pc:docMk/>
          <pc:sldMk cId="582562708" sldId="273"/>
        </pc:sldMkLst>
        <pc:spChg chg="mod">
          <ac:chgData name="Beniskova Bianca" userId="c4f7027b-fa88-4a1c-ba93-a3660da4bd06" providerId="ADAL" clId="{03537E94-0713-40CD-B1A5-D881ED88267C}" dt="2023-10-07T13:09:42.707" v="2957" actId="2711"/>
          <ac:spMkLst>
            <pc:docMk/>
            <pc:sldMk cId="582562708" sldId="273"/>
            <ac:spMk id="2" creationId="{6B7CF8BF-4DA7-2B96-C9C2-E5CBDE595636}"/>
          </ac:spMkLst>
        </pc:spChg>
        <pc:spChg chg="mod">
          <ac:chgData name="Beniskova Bianca" userId="c4f7027b-fa88-4a1c-ba93-a3660da4bd06" providerId="ADAL" clId="{03537E94-0713-40CD-B1A5-D881ED88267C}" dt="2023-10-07T13:09:48.204" v="2958" actId="2711"/>
          <ac:spMkLst>
            <pc:docMk/>
            <pc:sldMk cId="582562708" sldId="273"/>
            <ac:spMk id="3" creationId="{86A78DF1-2752-2FAD-C4CC-78001141A359}"/>
          </ac:spMkLst>
        </pc:spChg>
      </pc:sldChg>
      <pc:sldChg chg="addSp modSp new mod modAnim">
        <pc:chgData name="Beniskova Bianca" userId="c4f7027b-fa88-4a1c-ba93-a3660da4bd06" providerId="ADAL" clId="{03537E94-0713-40CD-B1A5-D881ED88267C}" dt="2023-10-07T13:10:04.317" v="2960" actId="2711"/>
        <pc:sldMkLst>
          <pc:docMk/>
          <pc:sldMk cId="154492334" sldId="274"/>
        </pc:sldMkLst>
        <pc:spChg chg="mod">
          <ac:chgData name="Beniskova Bianca" userId="c4f7027b-fa88-4a1c-ba93-a3660da4bd06" providerId="ADAL" clId="{03537E94-0713-40CD-B1A5-D881ED88267C}" dt="2023-10-07T13:09:57.962" v="2959" actId="2711"/>
          <ac:spMkLst>
            <pc:docMk/>
            <pc:sldMk cId="154492334" sldId="274"/>
            <ac:spMk id="2" creationId="{4FD1093D-9389-AC68-BD71-731F126BF317}"/>
          </ac:spMkLst>
        </pc:spChg>
        <pc:spChg chg="mod">
          <ac:chgData name="Beniskova Bianca" userId="c4f7027b-fa88-4a1c-ba93-a3660da4bd06" providerId="ADAL" clId="{03537E94-0713-40CD-B1A5-D881ED88267C}" dt="2023-10-07T13:10:04.317" v="2960" actId="2711"/>
          <ac:spMkLst>
            <pc:docMk/>
            <pc:sldMk cId="154492334" sldId="274"/>
            <ac:spMk id="3" creationId="{0A7BEFEA-FFC5-B17A-DB0E-D5F12E323D0C}"/>
          </ac:spMkLst>
        </pc:spChg>
        <pc:picChg chg="add mod">
          <ac:chgData name="Beniskova Bianca" userId="c4f7027b-fa88-4a1c-ba93-a3660da4bd06" providerId="ADAL" clId="{03537E94-0713-40CD-B1A5-D881ED88267C}" dt="2023-10-07T12:11:16.584" v="2287" actId="1076"/>
          <ac:picMkLst>
            <pc:docMk/>
            <pc:sldMk cId="154492334" sldId="274"/>
            <ac:picMk id="5" creationId="{BDB94134-0BA5-0BB2-E0AE-567B05241DDF}"/>
          </ac:picMkLst>
        </pc:picChg>
      </pc:sldChg>
      <pc:sldChg chg="delSp modSp new mod">
        <pc:chgData name="Beniskova Bianca" userId="c4f7027b-fa88-4a1c-ba93-a3660da4bd06" providerId="ADAL" clId="{03537E94-0713-40CD-B1A5-D881ED88267C}" dt="2023-10-07T13:11:27.027" v="2970" actId="2711"/>
        <pc:sldMkLst>
          <pc:docMk/>
          <pc:sldMk cId="517780729" sldId="275"/>
        </pc:sldMkLst>
        <pc:spChg chg="del">
          <ac:chgData name="Beniskova Bianca" userId="c4f7027b-fa88-4a1c-ba93-a3660da4bd06" providerId="ADAL" clId="{03537E94-0713-40CD-B1A5-D881ED88267C}" dt="2023-10-07T12:21:27.792" v="2464" actId="478"/>
          <ac:spMkLst>
            <pc:docMk/>
            <pc:sldMk cId="517780729" sldId="275"/>
            <ac:spMk id="2" creationId="{E04D7E8A-54C9-8E05-8447-AC8CD73BD930}"/>
          </ac:spMkLst>
        </pc:spChg>
        <pc:spChg chg="mod">
          <ac:chgData name="Beniskova Bianca" userId="c4f7027b-fa88-4a1c-ba93-a3660da4bd06" providerId="ADAL" clId="{03537E94-0713-40CD-B1A5-D881ED88267C}" dt="2023-10-07T13:11:27.027" v="2970" actId="2711"/>
          <ac:spMkLst>
            <pc:docMk/>
            <pc:sldMk cId="517780729" sldId="275"/>
            <ac:spMk id="3" creationId="{0127BB4B-323D-E793-45EE-49EAF75D13E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ta\bibe0474\OneDrive%20-%20Univerzita%20Pardubice\Dokumenty\Uni%20Pce\Konferenz%20Sofia\Absolventen%20Date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ta\bibe0474\OneDrive%20-%20Univerzita%20Pardubice\Dokumenty\Uni%20Pce\Konferenz%20Sofia\Absolventen%20Date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ta\bibe0474\OneDrive%20-%20Univerzita%20Pardubice\Dokumenty\Uni%20Pce\Konferenz%20Sofia\Absolventen%20Date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ta\bibe0474\OneDrive%20-%20Univerzita%20Pardubice\Dokumenty\Uni%20Pce\Konferenz%20Sofia\Absolventen%20Date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ta\bibe0474\OneDrive%20-%20Univerzita%20Pardubice\Dokumenty\Uni%20Pce\Konferenz%20Sofia\Absolventen%20Date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ta\bibe0474\OneDrive%20-%20Univerzita%20Pardubice\Dokumenty\Uni%20Pce\Konferenz%20Sofia\Absolventen%20Date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ta\bibe0474\OneDrive%20-%20Univerzita%20Pardubice\Dokumenty\Uni%20Pce\Konferenz%20Sofia\Absolventen%20Date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Absolventen*innen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List1!$A$1:$A$2</c:f>
              <c:strCache>
                <c:ptCount val="2"/>
                <c:pt idx="0">
                  <c:v>Deutsch für die Wirtschaftspraxis</c:v>
                </c:pt>
                <c:pt idx="1">
                  <c:v>Deutsch für die Berufspraxis/Fachpraxis</c:v>
                </c:pt>
              </c:strCache>
            </c:strRef>
          </c:cat>
          <c:val>
            <c:numRef>
              <c:f>List1!$B$1:$B$2</c:f>
              <c:numCache>
                <c:formatCode>General</c:formatCode>
                <c:ptCount val="2"/>
                <c:pt idx="0">
                  <c:v>65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AD-4B01-9DEE-909F37D54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12989583"/>
        <c:axId val="1654526703"/>
        <c:axId val="0"/>
      </c:bar3DChart>
      <c:catAx>
        <c:axId val="1612989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54526703"/>
        <c:crosses val="autoZero"/>
        <c:auto val="1"/>
        <c:lblAlgn val="ctr"/>
        <c:lblOffset val="100"/>
        <c:noMultiLvlLbl val="0"/>
      </c:catAx>
      <c:valAx>
        <c:axId val="1654526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12989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929190439032453E-2"/>
          <c:y val="6.9949368600415465E-2"/>
          <c:w val="0.88362325289205912"/>
          <c:h val="0.91900599425215057"/>
        </c:manualLayout>
      </c:layout>
      <c:pie3D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4D7-430B-A503-71296BA5806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4D7-430B-A503-71296BA5806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List1!$A$21:$A$22</c:f>
              <c:strCache>
                <c:ptCount val="2"/>
                <c:pt idx="0">
                  <c:v>Nein</c:v>
                </c:pt>
                <c:pt idx="1">
                  <c:v>Ja</c:v>
                </c:pt>
              </c:strCache>
            </c:strRef>
          </c:cat>
          <c:val>
            <c:numRef>
              <c:f>List1!$B$21:$B$22</c:f>
              <c:numCache>
                <c:formatCode>General</c:formatCode>
                <c:ptCount val="2"/>
                <c:pt idx="0">
                  <c:v>35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D7-430B-A503-71296BA5806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5205-49E1-A9F2-C7F7816E993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5205-49E1-A9F2-C7F7816E993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5-5205-49E1-A9F2-C7F7816E993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7-5205-49E1-A9F2-C7F7816E993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9-5205-49E1-A9F2-C7F7816E99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List1!$A$45:$A$49</c:f>
              <c:strCache>
                <c:ptCount val="5"/>
                <c:pt idx="0">
                  <c:v>Deutsche Sprache und Literatur/Deutsche Philologie/Germanistik</c:v>
                </c:pt>
                <c:pt idx="1">
                  <c:v>Lehramt (mit Deutsch)</c:v>
                </c:pt>
                <c:pt idx="2">
                  <c:v>Deutsch - Übersetzen/Dolmetschen</c:v>
                </c:pt>
                <c:pt idx="3">
                  <c:v>Internationales Management (TU Dresden - IHI Zittau)</c:v>
                </c:pt>
                <c:pt idx="4">
                  <c:v>Andere (einmalige Nennung)  </c:v>
                </c:pt>
              </c:strCache>
            </c:strRef>
          </c:cat>
          <c:val>
            <c:numRef>
              <c:f>List1!$B$45:$B$49</c:f>
              <c:numCache>
                <c:formatCode>General</c:formatCode>
                <c:ptCount val="5"/>
                <c:pt idx="0">
                  <c:v>13</c:v>
                </c:pt>
                <c:pt idx="1">
                  <c:v>9</c:v>
                </c:pt>
                <c:pt idx="2">
                  <c:v>6</c:v>
                </c:pt>
                <c:pt idx="3">
                  <c:v>6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205-49E1-A9F2-C7F7816E993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107565497702122E-2"/>
          <c:y val="4.6483234793929989E-2"/>
          <c:w val="0.65578102563817409"/>
          <c:h val="0.92695491675239572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477-4FF6-A0DD-8E863E8F420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477-4FF6-A0DD-8E863E8F42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F477-4FF6-A0DD-8E863E8F420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F477-4FF6-A0DD-8E863E8F420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F477-4FF6-A0DD-8E863E8F420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F477-4FF6-A0DD-8E863E8F420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F477-4FF6-A0DD-8E863E8F420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F477-4FF6-A0DD-8E863E8F420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F477-4FF6-A0DD-8E863E8F420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F477-4FF6-A0DD-8E863E8F420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List1!$A$70:$A$79</c:f>
              <c:strCache>
                <c:ptCount val="10"/>
                <c:pt idx="0">
                  <c:v>(Projekt)management</c:v>
                </c:pt>
                <c:pt idx="1">
                  <c:v>Deutschlehrer*in/ -lektor*in</c:v>
                </c:pt>
                <c:pt idx="2">
                  <c:v>Kundenbetreuung </c:v>
                </c:pt>
                <c:pt idx="3">
                  <c:v>Vertrieb und Einkauf/ Qualitätskontrolle</c:v>
                </c:pt>
                <c:pt idx="4">
                  <c:v>Assistent*in/Referent*in</c:v>
                </c:pt>
                <c:pt idx="5">
                  <c:v>Verwaltung</c:v>
                </c:pt>
                <c:pt idx="6">
                  <c:v>Elternurlaub</c:v>
                </c:pt>
                <c:pt idx="7">
                  <c:v>Übersetzer*in</c:v>
                </c:pt>
                <c:pt idx="8">
                  <c:v>Lohnbuchhaltung</c:v>
                </c:pt>
                <c:pt idx="9">
                  <c:v>Andere mit 1 Nennung</c:v>
                </c:pt>
              </c:strCache>
            </c:strRef>
          </c:cat>
          <c:val>
            <c:numRef>
              <c:f>List1!$B$70:$B$79</c:f>
              <c:numCache>
                <c:formatCode>General</c:formatCode>
                <c:ptCount val="10"/>
                <c:pt idx="0">
                  <c:v>13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7</c:v>
                </c:pt>
                <c:pt idx="5">
                  <c:v>6</c:v>
                </c:pt>
                <c:pt idx="6">
                  <c:v>6</c:v>
                </c:pt>
                <c:pt idx="7">
                  <c:v>3</c:v>
                </c:pt>
                <c:pt idx="8">
                  <c:v>4</c:v>
                </c:pt>
                <c:pt idx="9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477-4FF6-A0DD-8E863E8F420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FD0-48D9-8627-8673030F12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FD0-48D9-8627-8673030F12D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CFD0-48D9-8627-8673030F12D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CFD0-48D9-8627-8673030F12D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CFD0-48D9-8627-8673030F12D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CFD0-48D9-8627-8673030F12D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List1!$A$121:$A$126</c:f>
              <c:strCache>
                <c:ptCount val="6"/>
                <c:pt idx="0">
                  <c:v>Schriftliche Kommunikation im Beruf</c:v>
                </c:pt>
                <c:pt idx="1">
                  <c:v>privat</c:v>
                </c:pt>
                <c:pt idx="2">
                  <c:v>in der Kommunikation mit Kollegen*innen</c:v>
                </c:pt>
                <c:pt idx="3">
                  <c:v>in der Kommunikation mit meiner*m Vorgesetzten</c:v>
                </c:pt>
                <c:pt idx="4">
                  <c:v>auf Dienstreisen</c:v>
                </c:pt>
                <c:pt idx="5">
                  <c:v>gar nicht</c:v>
                </c:pt>
              </c:strCache>
            </c:strRef>
          </c:cat>
          <c:val>
            <c:numRef>
              <c:f>List1!$B$121:$B$126</c:f>
              <c:numCache>
                <c:formatCode>General</c:formatCode>
                <c:ptCount val="6"/>
                <c:pt idx="0">
                  <c:v>62</c:v>
                </c:pt>
                <c:pt idx="1">
                  <c:v>55</c:v>
                </c:pt>
                <c:pt idx="2">
                  <c:v>56</c:v>
                </c:pt>
                <c:pt idx="3">
                  <c:v>44</c:v>
                </c:pt>
                <c:pt idx="4">
                  <c:v>38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FD0-48D9-8627-8673030F12D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Was hat Ihnen das Studium gegeben?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List1!$A$147:$A$149</c:f>
              <c:strCache>
                <c:ptCount val="3"/>
                <c:pt idx="0">
                  <c:v>positive Antwort</c:v>
                </c:pt>
                <c:pt idx="1">
                  <c:v>neutrale Antwort</c:v>
                </c:pt>
                <c:pt idx="2">
                  <c:v>negative Antwort (nur wenige Vorteile)</c:v>
                </c:pt>
              </c:strCache>
            </c:strRef>
          </c:cat>
          <c:val>
            <c:numRef>
              <c:f>List1!$B$147:$B$149</c:f>
              <c:numCache>
                <c:formatCode>General</c:formatCode>
                <c:ptCount val="3"/>
                <c:pt idx="0">
                  <c:v>77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D1-4B3E-91E0-BAB875D35B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77484447"/>
        <c:axId val="1554288415"/>
        <c:axId val="0"/>
      </c:bar3DChart>
      <c:catAx>
        <c:axId val="1877484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54288415"/>
        <c:crosses val="autoZero"/>
        <c:auto val="1"/>
        <c:lblAlgn val="ctr"/>
        <c:lblOffset val="100"/>
        <c:noMultiLvlLbl val="0"/>
      </c:catAx>
      <c:valAx>
        <c:axId val="1554288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77484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cat>
            <c:strRef>
              <c:f>List1!$A$170:$A$179</c:f>
              <c:strCache>
                <c:ptCount val="10"/>
                <c:pt idx="0">
                  <c:v>Deutsch: Verbesserung/Vertiefung </c:v>
                </c:pt>
                <c:pt idx="1">
                  <c:v>Erasmus</c:v>
                </c:pt>
                <c:pt idx="2">
                  <c:v>Erkenntnisse und Erfahrungen</c:v>
                </c:pt>
                <c:pt idx="3">
                  <c:v>Fachspezifische Fächer (Marketing, Management …)</c:v>
                </c:pt>
                <c:pt idx="4">
                  <c:v>neue Freunde</c:v>
                </c:pt>
                <c:pt idx="5">
                  <c:v>Eigenständigkeit, Selbstvertrauen</c:v>
                </c:pt>
                <c:pt idx="6">
                  <c:v>Arbeitsmöglichkeit</c:v>
                </c:pt>
                <c:pt idx="7">
                  <c:v>Praktikum</c:v>
                </c:pt>
                <c:pt idx="8">
                  <c:v>Titel</c:v>
                </c:pt>
                <c:pt idx="9">
                  <c:v>Studium, das Spaß machte</c:v>
                </c:pt>
              </c:strCache>
            </c:strRef>
          </c:cat>
          <c:val>
            <c:numRef>
              <c:f>List1!$B$170:$B$179</c:f>
              <c:numCache>
                <c:formatCode>General</c:formatCode>
                <c:ptCount val="10"/>
                <c:pt idx="0">
                  <c:v>49</c:v>
                </c:pt>
                <c:pt idx="1">
                  <c:v>30</c:v>
                </c:pt>
                <c:pt idx="2">
                  <c:v>24</c:v>
                </c:pt>
                <c:pt idx="3">
                  <c:v>14</c:v>
                </c:pt>
                <c:pt idx="4">
                  <c:v>6</c:v>
                </c:pt>
                <c:pt idx="5">
                  <c:v>5</c:v>
                </c:pt>
                <c:pt idx="6">
                  <c:v>5</c:v>
                </c:pt>
                <c:pt idx="7">
                  <c:v>4</c:v>
                </c:pt>
                <c:pt idx="8">
                  <c:v>4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C7-46B5-8E3C-4F703B0761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40690863"/>
        <c:axId val="1869800671"/>
        <c:axId val="0"/>
      </c:bar3DChart>
      <c:catAx>
        <c:axId val="1940690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69800671"/>
        <c:crosses val="autoZero"/>
        <c:auto val="1"/>
        <c:lblAlgn val="ctr"/>
        <c:lblOffset val="100"/>
        <c:noMultiLvlLbl val="0"/>
      </c:catAx>
      <c:valAx>
        <c:axId val="1869800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406908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7FE0-61FC-43B7-B6D5-04D396F3B2A2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439ED4D-E10E-4741-8704-E6D03CA1B4D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113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7FE0-61FC-43B7-B6D5-04D396F3B2A2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ED4D-E10E-4741-8704-E6D03CA1B4DF}" type="slidenum">
              <a:rPr lang="cs-CZ" smtClean="0"/>
              <a:t>‹#›</a:t>
            </a:fld>
            <a:endParaRPr lang="cs-CZ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25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7FE0-61FC-43B7-B6D5-04D396F3B2A2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ED4D-E10E-4741-8704-E6D03CA1B4D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421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7FE0-61FC-43B7-B6D5-04D396F3B2A2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ED4D-E10E-4741-8704-E6D03CA1B4DF}" type="slidenum">
              <a:rPr lang="cs-CZ" smtClean="0"/>
              <a:t>‹#›</a:t>
            </a:fld>
            <a:endParaRPr 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80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7FE0-61FC-43B7-B6D5-04D396F3B2A2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ED4D-E10E-4741-8704-E6D03CA1B4D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27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7FE0-61FC-43B7-B6D5-04D396F3B2A2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ED4D-E10E-4741-8704-E6D03CA1B4DF}" type="slidenum">
              <a:rPr lang="cs-CZ" smtClean="0"/>
              <a:t>‹#›</a:t>
            </a:fld>
            <a:endParaRPr lang="cs-CZ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17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7FE0-61FC-43B7-B6D5-04D396F3B2A2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ED4D-E10E-4741-8704-E6D03CA1B4DF}" type="slidenum">
              <a:rPr lang="cs-CZ" smtClean="0"/>
              <a:t>‹#›</a:t>
            </a:fld>
            <a:endParaRPr lang="cs-CZ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917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7FE0-61FC-43B7-B6D5-04D396F3B2A2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ED4D-E10E-4741-8704-E6D03CA1B4DF}" type="slidenum">
              <a:rPr lang="cs-CZ" smtClean="0"/>
              <a:t>‹#›</a:t>
            </a:fld>
            <a:endParaRPr lang="cs-CZ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05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7FE0-61FC-43B7-B6D5-04D396F3B2A2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ED4D-E10E-4741-8704-E6D03CA1B4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302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7FE0-61FC-43B7-B6D5-04D396F3B2A2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ED4D-E10E-4741-8704-E6D03CA1B4DF}" type="slidenum">
              <a:rPr lang="cs-CZ" smtClean="0"/>
              <a:t>‹#›</a:t>
            </a:fld>
            <a:endParaRPr lang="cs-CZ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947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7BD7FE0-61FC-43B7-B6D5-04D396F3B2A2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ED4D-E10E-4741-8704-E6D03CA1B4DF}" type="slidenum">
              <a:rPr lang="cs-CZ" smtClean="0"/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64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D7FE0-61FC-43B7-B6D5-04D396F3B2A2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439ED4D-E10E-4741-8704-E6D03CA1B4DF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04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7CF8BF-4DA7-2B96-C9C2-E5CBDE595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NJOP (Německý jazyk pro odbornou praxi)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version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Änderungen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A78DF1-2752-2FAD-C4CC-78001141A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Praktikum von 240 auf 480 Std.</a:t>
            </a: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erhöht</a:t>
            </a:r>
            <a:endParaRPr lang="de-DE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Eingebunden in den Lehrveranstaltungen sind mehr Experten*innen aus der Praxis</a:t>
            </a:r>
          </a:p>
          <a:p>
            <a:r>
              <a:rPr lang="de-DE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Revidierte ECTS-Punkte</a:t>
            </a:r>
            <a:endParaRPr lang="cs-CZ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56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C917E3-2C81-5119-02B4-A5915366E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hat ihnen das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studium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gebracht?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70038B1C-2996-4475-3E69-5DBD655D4E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254044"/>
              </p:ext>
            </p:extLst>
          </p:nvPr>
        </p:nvGraphicFramePr>
        <p:xfrm>
          <a:off x="2062264" y="1853754"/>
          <a:ext cx="6566169" cy="4109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7886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27BB4B-323D-E793-45EE-49EAF75D1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3"/>
            <a:ext cx="9603275" cy="1557978"/>
          </a:xfrm>
        </p:spPr>
        <p:txBody>
          <a:bodyPr/>
          <a:lstStyle/>
          <a:p>
            <a:pPr marL="0" indent="0">
              <a:buNone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Vielen Dank für Ihr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Mitmachen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Ihre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aufmunternden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Worte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😊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Ihre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auch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manchmal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kritischen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Anmerkungen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17780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D1093D-9389-AC68-BD71-731F126BF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Weitere Aktivitäten der studierenden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7BEFEA-FFC5-B17A-DB0E-D5F12E323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Studium-Portfolio</a:t>
            </a:r>
          </a:p>
          <a:p>
            <a:r>
              <a:rPr lang="de-DE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Tage der Theorie und Praxis</a:t>
            </a:r>
          </a:p>
          <a:p>
            <a:r>
              <a:rPr lang="de-DE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Erasmus+</a:t>
            </a: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Erasmus+ BIP</a:t>
            </a:r>
            <a:endParaRPr lang="de-DE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Exkursionen (Projekt ´Zeitzeugen´, Heiligenhof)</a:t>
            </a:r>
          </a:p>
          <a:p>
            <a:r>
              <a:rPr lang="de-DE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Konferenz</a:t>
            </a:r>
          </a:p>
          <a:p>
            <a:r>
              <a:rPr lang="de-DE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Lesung übersetzter Erzählungen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rostlina, venku, strom, tráva&#10;&#10;Popis byl vytvořen automaticky">
            <a:extLst>
              <a:ext uri="{FF2B5EF4-FFF2-40B4-BE49-F238E27FC236}">
                <a16:creationId xmlns:a16="http://schemas.microsoft.com/office/drawing/2014/main" id="{BDB94134-0BA5-0BB2-E0AE-567B05241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573" y="2399251"/>
            <a:ext cx="3462281" cy="230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6EE4AF-3C96-7B2A-97AD-063BDF7B5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Umfrage unter den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absolventen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*innen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C8AF05-AE8D-4FFE-CBA1-A7EC92506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Verschickt an 256 E-Mail Adressen (ungültige Adressen: 25)</a:t>
            </a:r>
          </a:p>
          <a:p>
            <a:r>
              <a:rPr lang="de-DE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Rückmeldung: </a:t>
            </a: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195146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27833-E031-4BCA-1F81-500CE2AD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Umfragebeteiligung</a:t>
            </a: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5BE4ED1B-7B6E-665C-A6ED-19049F39178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0975" y="2016125"/>
          <a:ext cx="9604375" cy="344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0216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A0C1E5-8EF4-0ABF-84FB-F7F1D0C56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Anschliessendes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studium</a:t>
            </a: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D959E912-07AD-97A0-5204-80A673E26C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0056287"/>
              </p:ext>
            </p:extLst>
          </p:nvPr>
        </p:nvGraphicFramePr>
        <p:xfrm>
          <a:off x="1702676" y="2133153"/>
          <a:ext cx="6679324" cy="344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8123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3FDB45-61BD-93D6-8EE7-87C053A53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590328"/>
          </a:xfrm>
        </p:spPr>
        <p:txBody>
          <a:bodyPr>
            <a:normAutofit/>
          </a:bodyPr>
          <a:lstStyle/>
          <a:p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Anschliessende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studiengänge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1730A2B4-21F5-47E8-45FA-B5C6A21815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773998"/>
              </p:ext>
            </p:extLst>
          </p:nvPr>
        </p:nvGraphicFramePr>
        <p:xfrm>
          <a:off x="2655651" y="1857984"/>
          <a:ext cx="7412477" cy="3991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4172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768847-E51F-60C6-1B12-2E5BD2C02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Aktuelle  Arbeitsposition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A0613E31-6206-CAB5-2BD0-835F48D436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96656"/>
              </p:ext>
            </p:extLst>
          </p:nvPr>
        </p:nvGraphicFramePr>
        <p:xfrm>
          <a:off x="2057231" y="1962755"/>
          <a:ext cx="7013643" cy="3825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2852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A11BD2-09AE-BA2D-73F7-BD966B916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Anwendung der deutschen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sprache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4DE89282-7B1D-5CCE-2E52-B717AF524F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2214157"/>
              </p:ext>
            </p:extLst>
          </p:nvPr>
        </p:nvGraphicFramePr>
        <p:xfrm>
          <a:off x="1536970" y="2055494"/>
          <a:ext cx="6845030" cy="3829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1751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B71EB8-61FC-E193-02C3-F7DF9648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Vor- und Nachteile des NJHP/NJOP Studiums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E71589F9-8ACA-F5F2-1638-10AB581079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8941510"/>
              </p:ext>
            </p:extLst>
          </p:nvPr>
        </p:nvGraphicFramePr>
        <p:xfrm>
          <a:off x="2227634" y="2023353"/>
          <a:ext cx="6750995" cy="3764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9368735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851</TotalTime>
  <Words>137</Words>
  <Application>Microsoft Office PowerPoint</Application>
  <PresentationFormat>Širokoúhlá obrazovka</PresentationFormat>
  <Paragraphs>26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Gill Sans MT</vt:lpstr>
      <vt:lpstr>Segoe UI Emoji</vt:lpstr>
      <vt:lpstr>Times New Roman</vt:lpstr>
      <vt:lpstr>Galerie</vt:lpstr>
      <vt:lpstr>NJOP (Německý jazyk pro odbornou praxi) version 2024 Änderungen</vt:lpstr>
      <vt:lpstr>Weitere Aktivitäten der studierenden</vt:lpstr>
      <vt:lpstr>Umfrage unter den absolventen*innen</vt:lpstr>
      <vt:lpstr>Umfragebeteiligung</vt:lpstr>
      <vt:lpstr>Anschliessendes  studium</vt:lpstr>
      <vt:lpstr>Anschliessende studiengänge</vt:lpstr>
      <vt:lpstr>Aktuelle  Arbeitsposition</vt:lpstr>
      <vt:lpstr>Anwendung der deutschen sprache</vt:lpstr>
      <vt:lpstr>Vor- und Nachteile des NJHP/NJOP Studiums</vt:lpstr>
      <vt:lpstr>Was hat ihnen das studium gebracht?</vt:lpstr>
      <vt:lpstr>Prezentace aplikace PowerPoint</vt:lpstr>
    </vt:vector>
  </TitlesOfParts>
  <Company>Univerzita Pardubice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Beniskova Bianca</dc:creator>
  <cp:lastModifiedBy>Beniskova Bianca</cp:lastModifiedBy>
  <cp:revision>4</cp:revision>
  <dcterms:created xsi:type="dcterms:W3CDTF">2023-10-02T11:05:09Z</dcterms:created>
  <dcterms:modified xsi:type="dcterms:W3CDTF">2023-11-22T16:02:32Z</dcterms:modified>
</cp:coreProperties>
</file>